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1A6EB-58FF-4407-BB2B-3D45FA34399B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E3366-917F-48CD-92C3-1D2C652AC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1.5 minutes – be sure to click on the link at the bottom of the slide!!!!  Training Offerings/Agenda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0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53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5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5CA2-4352-4D9C-8A3F-19DCDE6B361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D65E-B54B-4C33-9D14-8DEE18ED0AE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64000"/>
                <a:satMod val="210000"/>
              </a:schemeClr>
            </a:gs>
            <a:gs pos="40000">
              <a:schemeClr val="bg2">
                <a:tint val="72000"/>
                <a:shade val="99000"/>
                <a:satMod val="200000"/>
              </a:schemeClr>
            </a:gs>
            <a:gs pos="100000">
              <a:schemeClr val="bg2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A8875CA2-4352-4D9C-8A3F-19DCDE6B3613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346D65E-B54B-4C33-9D14-8DEE18ED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zdon@e1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nyric.schoolwires.com/Page/3246" TargetMode="External"/><Relationship Id="rId4" Type="http://schemas.openxmlformats.org/officeDocument/2006/relationships/hyperlink" Target="http://lakepark.wnyric.org/cms/module/selectsurvey/TakeSurvey.aspx?SurveyID=21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 </a:t>
            </a:r>
            <a:r>
              <a:rPr lang="en-US" sz="4400" dirty="0" smtClean="0"/>
              <a:t>Updates - Training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Training Reminders </a:t>
            </a:r>
          </a:p>
          <a:p>
            <a:pPr lvl="1"/>
            <a:r>
              <a:rPr lang="en-US" sz="2800" dirty="0" smtClean="0"/>
              <a:t>C2 Customers: 2 days per year </a:t>
            </a:r>
          </a:p>
          <a:p>
            <a:pPr lvl="1"/>
            <a:r>
              <a:rPr lang="en-US" sz="2800" dirty="0" smtClean="0"/>
              <a:t>C2Essential Customers: 2.5 days per </a:t>
            </a:r>
            <a:r>
              <a:rPr lang="en-US" sz="2800" dirty="0" smtClean="0"/>
              <a:t>year</a:t>
            </a:r>
            <a:endParaRPr lang="en-US" sz="2800" dirty="0" smtClean="0"/>
          </a:p>
          <a:p>
            <a:pPr lvl="1"/>
            <a:r>
              <a:rPr lang="en-US" sz="2800" dirty="0" smtClean="0"/>
              <a:t>Training hours do not carry forward from one year to the next and must be used in ½ day </a:t>
            </a:r>
            <a:r>
              <a:rPr lang="en-US" sz="2800" dirty="0" smtClean="0"/>
              <a:t>increments</a:t>
            </a:r>
            <a:endParaRPr lang="en-US" sz="2800" dirty="0" smtClean="0"/>
          </a:p>
          <a:p>
            <a:pPr lvl="1"/>
            <a:r>
              <a:rPr lang="en-US" sz="2800" dirty="0" smtClean="0"/>
              <a:t>To request a training:</a:t>
            </a:r>
          </a:p>
          <a:p>
            <a:pPr lvl="2"/>
            <a:r>
              <a:rPr lang="en-US" sz="2800" dirty="0" smtClean="0"/>
              <a:t>Call/email Becky Zdon at 821-7355 or </a:t>
            </a:r>
            <a:r>
              <a:rPr lang="en-US" sz="2800" dirty="0" smtClean="0">
                <a:hlinkClick r:id="rId3"/>
              </a:rPr>
              <a:t>rzdon@e1b.org</a:t>
            </a:r>
            <a:endParaRPr lang="en-US" sz="2800" dirty="0" smtClean="0"/>
          </a:p>
          <a:p>
            <a:pPr lvl="2"/>
            <a:r>
              <a:rPr lang="en-US" sz="2800" dirty="0" smtClean="0">
                <a:hlinkClick r:id="rId4"/>
              </a:rPr>
              <a:t>wnyric.schoolwires.com/</a:t>
            </a:r>
            <a:r>
              <a:rPr lang="en-US" sz="2800" dirty="0" err="1" smtClean="0">
                <a:hlinkClick r:id="rId4"/>
              </a:rPr>
              <a:t>trainingrequest</a:t>
            </a:r>
            <a:endParaRPr lang="en-US" sz="2800" dirty="0" smtClean="0"/>
          </a:p>
          <a:p>
            <a:pPr lvl="1"/>
            <a:r>
              <a:rPr lang="en-US" sz="2800" dirty="0" smtClean="0"/>
              <a:t>Refer to the Training Service Level Agreement for detailed guidelines</a:t>
            </a:r>
          </a:p>
          <a:p>
            <a:pPr lvl="2"/>
            <a:r>
              <a:rPr lang="en-US" sz="2800" b="1" dirty="0" smtClean="0">
                <a:hlinkClick r:id="rId5"/>
              </a:rPr>
              <a:t>http</a:t>
            </a:r>
            <a:r>
              <a:rPr lang="en-US" sz="2800" b="1" dirty="0">
                <a:hlinkClick r:id="rId5"/>
              </a:rPr>
              <a:t>://</a:t>
            </a:r>
            <a:r>
              <a:rPr lang="en-US" sz="2800" b="1" dirty="0" smtClean="0">
                <a:hlinkClick r:id="rId5"/>
              </a:rPr>
              <a:t>wnyric.schoolwires.com/trainingagendas</a:t>
            </a:r>
            <a:endParaRPr lang="en-US" sz="28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 Updates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5400"/>
            <a:ext cx="8595360" cy="493776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sz="3500" b="1" dirty="0" smtClean="0"/>
              <a:t>Important Training Guidelines</a:t>
            </a:r>
          </a:p>
          <a:p>
            <a:pPr lvl="1"/>
            <a:r>
              <a:rPr lang="en-US" sz="3000" dirty="0" smtClean="0"/>
              <a:t>District will be charged a minimum of a ½ day </a:t>
            </a:r>
            <a:r>
              <a:rPr lang="en-US" sz="3000" b="1" dirty="0" smtClean="0"/>
              <a:t>unless</a:t>
            </a:r>
            <a:r>
              <a:rPr lang="en-US" sz="3000" dirty="0" smtClean="0"/>
              <a:t> the training is conducted at the Erie 1 BOCES Education </a:t>
            </a:r>
            <a:r>
              <a:rPr lang="en-US" sz="3000" dirty="0" smtClean="0"/>
              <a:t>Campus</a:t>
            </a:r>
            <a:endParaRPr lang="en-US" sz="3000" dirty="0" smtClean="0"/>
          </a:p>
          <a:p>
            <a:pPr lvl="1"/>
            <a:r>
              <a:rPr lang="en-US" sz="3000" dirty="0" smtClean="0"/>
              <a:t>Class size should be no more than </a:t>
            </a:r>
            <a:r>
              <a:rPr lang="en-US" sz="3000" b="1" dirty="0" smtClean="0"/>
              <a:t>12 </a:t>
            </a:r>
            <a:r>
              <a:rPr lang="en-US" sz="3000" b="1" dirty="0" smtClean="0"/>
              <a:t>students</a:t>
            </a:r>
            <a:endParaRPr lang="en-US" sz="3000" dirty="0" smtClean="0"/>
          </a:p>
          <a:p>
            <a:pPr lvl="1"/>
            <a:r>
              <a:rPr lang="en-US" sz="3000" dirty="0" smtClean="0"/>
              <a:t>Students with </a:t>
            </a:r>
            <a:r>
              <a:rPr lang="en-US" sz="3000" b="1" dirty="0" smtClean="0"/>
              <a:t>similar skill levels </a:t>
            </a:r>
            <a:r>
              <a:rPr lang="en-US" sz="3000" dirty="0" smtClean="0"/>
              <a:t>should be grouped </a:t>
            </a:r>
            <a:r>
              <a:rPr lang="en-US" sz="3000" dirty="0" smtClean="0"/>
              <a:t>together</a:t>
            </a:r>
            <a:endParaRPr lang="en-US" sz="3000" dirty="0" smtClean="0"/>
          </a:p>
          <a:p>
            <a:pPr lvl="1"/>
            <a:r>
              <a:rPr lang="en-US" sz="3000" dirty="0" smtClean="0"/>
              <a:t>For full day training sessions, a 30 minute lunch is </a:t>
            </a:r>
            <a:r>
              <a:rPr lang="en-US" sz="3000" b="1" dirty="0" smtClean="0"/>
              <a:t>required</a:t>
            </a:r>
            <a:r>
              <a:rPr lang="en-US" sz="3000" dirty="0" smtClean="0"/>
              <a:t> for the </a:t>
            </a:r>
            <a:r>
              <a:rPr lang="en-US" sz="3000" dirty="0" smtClean="0"/>
              <a:t>instructor</a:t>
            </a:r>
            <a:endParaRPr lang="en-US" sz="3000" dirty="0" smtClean="0"/>
          </a:p>
          <a:p>
            <a:pPr lvl="1"/>
            <a:r>
              <a:rPr lang="en-US" sz="3000" dirty="0" smtClean="0"/>
              <a:t>Training time is multiplied by the number of trainers </a:t>
            </a:r>
            <a:r>
              <a:rPr lang="en-US" sz="3000" dirty="0" smtClean="0"/>
              <a:t>needed</a:t>
            </a:r>
            <a:endParaRPr lang="en-US" sz="3000" dirty="0" smtClean="0"/>
          </a:p>
          <a:p>
            <a:pPr lvl="1"/>
            <a:r>
              <a:rPr lang="en-US" sz="3000" dirty="0" smtClean="0"/>
              <a:t>Please be considerate of travel time when booking </a:t>
            </a:r>
            <a:r>
              <a:rPr lang="en-US" sz="3000" dirty="0" smtClean="0"/>
              <a:t>sessions </a:t>
            </a:r>
            <a:endParaRPr lang="en-US" sz="3000" dirty="0" smtClean="0"/>
          </a:p>
          <a:p>
            <a:pPr lvl="1"/>
            <a:r>
              <a:rPr lang="en-US" sz="3000" dirty="0" smtClean="0"/>
              <a:t>CSLO days can also be used for teacher training</a:t>
            </a:r>
            <a:endParaRPr lang="en-US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 Updates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None/>
            </a:pPr>
            <a:r>
              <a:rPr lang="en-US" b="1" dirty="0" smtClean="0"/>
              <a:t>Current Training Offerings: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Section Editor – Level 1&amp; 2 </a:t>
            </a:r>
          </a:p>
          <a:p>
            <a:r>
              <a:rPr lang="en-US" sz="2800" dirty="0" smtClean="0"/>
              <a:t>Homepage &amp; Calendar Editor </a:t>
            </a:r>
          </a:p>
          <a:p>
            <a:r>
              <a:rPr lang="en-US" sz="2800" dirty="0" smtClean="0"/>
              <a:t>Training for New Site Directors </a:t>
            </a:r>
          </a:p>
          <a:p>
            <a:r>
              <a:rPr lang="en-US" sz="2800" dirty="0" smtClean="0"/>
              <a:t>Custom Site Director Training </a:t>
            </a:r>
          </a:p>
          <a:p>
            <a:r>
              <a:rPr lang="en-US" sz="2800" dirty="0" smtClean="0"/>
              <a:t>Training for New </a:t>
            </a:r>
            <a:r>
              <a:rPr lang="en-US" sz="2800" dirty="0" err="1" smtClean="0"/>
              <a:t>Subsite</a:t>
            </a:r>
            <a:r>
              <a:rPr lang="en-US" sz="2800" dirty="0" smtClean="0"/>
              <a:t> Directors </a:t>
            </a:r>
          </a:p>
          <a:p>
            <a:r>
              <a:rPr lang="en-US" sz="2800" dirty="0" smtClean="0"/>
              <a:t>Custom </a:t>
            </a:r>
            <a:r>
              <a:rPr lang="en-US" sz="2800" dirty="0" err="1" smtClean="0"/>
              <a:t>Subsite</a:t>
            </a:r>
            <a:r>
              <a:rPr lang="en-US" sz="2800" dirty="0" smtClean="0"/>
              <a:t> Director Training</a:t>
            </a:r>
          </a:p>
          <a:p>
            <a:r>
              <a:rPr lang="en-US" sz="2800" dirty="0"/>
              <a:t>Self-Service or Mini Car Wash</a:t>
            </a:r>
          </a:p>
          <a:p>
            <a:r>
              <a:rPr lang="en-US" sz="2800" dirty="0" smtClean="0"/>
              <a:t>Custom Training on Request (with advance notice)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pptCB90.tmp</Template>
  <TotalTime>7</TotalTime>
  <Words>229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Tunga</vt:lpstr>
      <vt:lpstr>Soho</vt:lpstr>
      <vt:lpstr>Service Updates - Training</vt:lpstr>
      <vt:lpstr>Service Updates</vt:lpstr>
      <vt:lpstr>Service Updates</vt:lpstr>
    </vt:vector>
  </TitlesOfParts>
  <Company>NFCSD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Updates</dc:title>
  <dc:creator>Gigantelli, Melinda</dc:creator>
  <cp:lastModifiedBy>Gigantelli, Melinda</cp:lastModifiedBy>
  <cp:revision>2</cp:revision>
  <dcterms:created xsi:type="dcterms:W3CDTF">2016-04-28T17:56:20Z</dcterms:created>
  <dcterms:modified xsi:type="dcterms:W3CDTF">2016-05-04T18:32:51Z</dcterms:modified>
</cp:coreProperties>
</file>